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588E-BCE8-40E7-B6C6-35BD4EC9D0AC}" type="datetimeFigureOut">
              <a:rPr lang="sr-Latn-CS" smtClean="0"/>
              <a:t>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8081-E565-4C5E-8127-8AD0AC88784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d:\Users\Josip\Desktop\Midnight-Sun-Tromvik-1024x7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d:\Users\Josip\Desktop\Nova mapa (2)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d:\Users\Josip\Desktop\oni-koji-unose-sun-evu-svjetlost-u-tudje-ivote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33"/>
            <a:ext cx="9144000" cy="6862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d:\Users\Josip\Desktop\earth-sal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Prikaz na zaslonu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Slajd 1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Josip Biškup</dc:creator>
  <cp:lastModifiedBy>Josip Biškup</cp:lastModifiedBy>
  <cp:revision>2</cp:revision>
  <dcterms:created xsi:type="dcterms:W3CDTF">2020-02-07T12:31:19Z</dcterms:created>
  <dcterms:modified xsi:type="dcterms:W3CDTF">2020-02-07T12:34:31Z</dcterms:modified>
</cp:coreProperties>
</file>